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E5E245-83EA-EF61-9051-6943DB6F4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9AA7D2-6B1E-6B46-3EA0-1E04E46FE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A2076C-82D0-50D9-CFA7-CA28B8C1F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F4F8C0-6009-1D4E-4219-CC43B047E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1E518-AD22-0B2F-CCE3-5CC0DD860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C3945B-1FBE-DB88-CAAA-8DCB2FF75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BE09C4-60B0-188F-34CA-232BC2E53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99885C-D4BB-176A-3250-3F4E86EAD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123</cp:revision>
  <dcterms:created xsi:type="dcterms:W3CDTF">2016-12-29T16:17:13Z</dcterms:created>
  <dcterms:modified xsi:type="dcterms:W3CDTF">2026-07-13T05:50:20Z</dcterms:modified>
</cp:coreProperties>
</file>