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9C5200-493D-4DA0-D0F1-34325388E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94250E-03E4-F2A5-4B31-9FB9A2CF46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21782E-BBD1-9BAC-FB5C-2776D2FC7C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C4ED98-7099-3E92-E728-E797D672C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70D8AA-AE14-986F-4B9A-A25573D4E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4799B9-FA96-1DC7-2BAD-7DD80CE236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4FA362-4ABB-5124-DD2D-FCF83D927D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3253C0-42F1-0F56-16B5-A047FFB572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120</cp:revision>
  <dcterms:created xsi:type="dcterms:W3CDTF">2016-12-29T16:17:13Z</dcterms:created>
  <dcterms:modified xsi:type="dcterms:W3CDTF">2026-07-13T05:50:57Z</dcterms:modified>
</cp:coreProperties>
</file>