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73" d="100"/>
          <a:sy n="73" d="100"/>
        </p:scale>
        <p:origin x="54" y="-209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216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67818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6745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96663" y="7499340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>
                <a:solidFill>
                  <a:schemeClr val="tx1"/>
                </a:solidFill>
                <a:cs typeface="B Lotus" panose="00000400000000000000" pitchFamily="2" charset="-78"/>
              </a:rPr>
              <a:t>ICLL09</a:t>
            </a:r>
            <a:r>
              <a:rPr lang="en-US" sz="3200" b="1" dirty="0">
                <a:solidFill>
                  <a:schemeClr val="tx1"/>
                </a:solidFill>
                <a:cs typeface="B Lotus" panose="00000400000000000000" pitchFamily="2" charset="-78"/>
              </a:rPr>
              <a:t>	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13CDB-34FA-5135-E173-8AAC1DF75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b="16279"/>
          <a:stretch/>
        </p:blipFill>
        <p:spPr>
          <a:xfrm>
            <a:off x="22412" y="-67544"/>
            <a:ext cx="22860000" cy="33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258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31</cp:revision>
  <cp:lastPrinted>2024-06-02T08:28:02Z</cp:lastPrinted>
  <dcterms:created xsi:type="dcterms:W3CDTF">2016-12-29T15:47:39Z</dcterms:created>
  <dcterms:modified xsi:type="dcterms:W3CDTF">2024-06-30T06:30:36Z</dcterms:modified>
</cp:coreProperties>
</file>