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990600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895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96AF46-8C9F-B040-56C3-AA4DB8833C7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D7B41B5-899D-1F81-5E5A-41FA9BC3314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FE9767C-5284-0BF1-8BDF-390A6E55D0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EBB7BFF-E7E2-D2EB-C7B7-0877A58139F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5F7D10A-A272-7B66-26C9-C0D0398591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A58C65-4835-EFFC-A392-E99713CDC258}"/>
              </a:ext>
            </a:extLst>
          </p:cNvPr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48E7C921-1013-8EC0-3905-C0E2C83259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1AC45F3-32F8-8229-1601-1D528FB9CF4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380474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C71AF1A-9B0C-98BA-CC10-0FDEC91D028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3999" cy="138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18</cp:revision>
  <dcterms:created xsi:type="dcterms:W3CDTF">2016-12-29T16:17:13Z</dcterms:created>
  <dcterms:modified xsi:type="dcterms:W3CDTF">2024-06-30T06:41:07Z</dcterms:modified>
</cp:coreProperties>
</file>