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ounded Rectangle 30">
            <a:extLst>
              <a:ext uri="{FF2B5EF4-FFF2-40B4-BE49-F238E27FC236}">
                <a16:creationId xmlns:a16="http://schemas.microsoft.com/office/drawing/2014/main" id="{4FD84CF1-2A74-58AA-7996-B9B29CE4FADD}"/>
              </a:ext>
            </a:extLst>
          </p:cNvPr>
          <p:cNvSpPr/>
          <p:nvPr/>
        </p:nvSpPr>
        <p:spPr>
          <a:xfrm rot="5400000">
            <a:off x="4419600" y="4105926"/>
            <a:ext cx="304800" cy="3048000"/>
          </a:xfrm>
          <a:prstGeom prst="roundRect">
            <a:avLst/>
          </a:prstGeom>
          <a:solidFill>
            <a:srgbClr val="428EC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477526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ICLL09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B1E368-9FB5-6956-F4A1-86E44040DAA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BF9C1E3-A988-FC4D-B788-F80ED7544398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EE552AC0-2F1F-BC86-4C53-AECB968221B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94C15B7-FBA1-F86A-5BA6-0A32928C9C31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78C3308-B4C5-15D4-E920-4B23B2264AA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8AD1A53-CA8F-B5AA-77D8-5B73FBAA318A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62AB5B82-F6A6-3B5F-EA4A-48B6F41554E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622FB21-3EA7-BE3B-0AF0-7030F86AA5EC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61F5D349-DF40-EC37-19CA-777DB5FCA71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29D64B-DA60-BF97-BCF2-35991DDEDB49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3C849BF7-45E8-1953-5EF7-E64357C6038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4999854-8A80-6314-34CD-34AD4C49236A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21ABD48-A187-9005-7C98-E71C3D8577A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9C7D724-22C9-FD9D-4D34-4381076E7D27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BAF40E6-724E-073E-6328-E3AEC614306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258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21</cp:revision>
  <dcterms:created xsi:type="dcterms:W3CDTF">2016-12-29T16:17:13Z</dcterms:created>
  <dcterms:modified xsi:type="dcterms:W3CDTF">2024-06-30T06:38:28Z</dcterms:modified>
</cp:coreProperties>
</file>