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DE0F4-92AC-0972-1BD8-434087482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165BD1-B014-4948-C3DF-2FF41CA8F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CD5591-CDC5-E28A-62CA-B7380AA26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145BEB-3F42-644D-6B3F-ABC6C58AE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B1F3AE-4641-EF62-81E4-E14DF9EE8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D32FED-5B30-4E5E-2051-50E67827D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43693D-3A13-34D3-F9C1-9E9429892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77</cp:revision>
  <dcterms:created xsi:type="dcterms:W3CDTF">2016-12-29T16:17:13Z</dcterms:created>
  <dcterms:modified xsi:type="dcterms:W3CDTF">2025-08-21T10:50:34Z</dcterms:modified>
</cp:coreProperties>
</file>