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8/21/2025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8/21/2025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1AA8E97D-7F69-DE4F-BB1F-B6B815024EC8}"/>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89</cp:revision>
  <dcterms:created xsi:type="dcterms:W3CDTF">2016-12-29T15:47:39Z</dcterms:created>
  <dcterms:modified xsi:type="dcterms:W3CDTF">2025-08-21T10:51:01Z</dcterms:modified>
</cp:coreProperties>
</file>