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22886D-4F4F-F6C2-EBDB-FA4C6B23D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515F17-E02F-7CA9-2C3E-FB1779BD9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FF8777-FD5E-BD8F-FA13-8CD8ED6F3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2817D9-2FD4-AA1D-597B-E089C7A9D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81E094-5FF7-0F7E-5654-7CC749EEB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23103C-6755-C135-A693-8B5D09B20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6FF3B6-D497-C811-A55A-CD785F45A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F5CAE1-69F5-DAC0-4664-2484257DF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77</cp:revision>
  <dcterms:created xsi:type="dcterms:W3CDTF">2016-12-29T16:17:13Z</dcterms:created>
  <dcterms:modified xsi:type="dcterms:W3CDTF">2025-08-21T10:50:32Z</dcterms:modified>
</cp:coreProperties>
</file>